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22"/>
  </p:notesMasterIdLst>
  <p:sldIdLst>
    <p:sldId id="256" r:id="rId3"/>
    <p:sldId id="278" r:id="rId4"/>
    <p:sldId id="266" r:id="rId5"/>
    <p:sldId id="288" r:id="rId6"/>
    <p:sldId id="257" r:id="rId7"/>
    <p:sldId id="267" r:id="rId8"/>
    <p:sldId id="264" r:id="rId9"/>
    <p:sldId id="279" r:id="rId10"/>
    <p:sldId id="259" r:id="rId11"/>
    <p:sldId id="289" r:id="rId12"/>
    <p:sldId id="280" r:id="rId13"/>
    <p:sldId id="281" r:id="rId14"/>
    <p:sldId id="282" r:id="rId15"/>
    <p:sldId id="285" r:id="rId16"/>
    <p:sldId id="284" r:id="rId17"/>
    <p:sldId id="287" r:id="rId18"/>
    <p:sldId id="286" r:id="rId19"/>
    <p:sldId id="277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>
        <p:scale>
          <a:sx n="50" d="100"/>
          <a:sy n="50" d="100"/>
        </p:scale>
        <p:origin x="-99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4FD24C8-A9F4-48BD-9B1C-0CA69ABC743E}" type="datetimeFigureOut">
              <a:rPr lang="ru-RU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9FD7CC1-9ECC-4FB7-917C-A5362C886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17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D7CC1-9ECC-4FB7-917C-A5362C886B1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7A4B9-1982-4DAD-AAFF-5BE34AABE2B4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DD25-C30E-49F4-B2BD-5358497F5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74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9834-040D-402D-8F92-3AB1F673EB8B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64D4-6133-49F2-81D9-DF661B761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58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B8D6-79CC-471F-8E53-9C94B71F9E95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D6D1-B104-41B0-89C7-E43FD24BD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18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FE67A4B9-1982-4DAD-AAFF-5BE34AABE2B4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62DD25-C30E-49F4-B2BD-5358497F5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D8B7E-A725-4A45-9AF4-9A2A42ABBDAB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D2C54-3E24-4AE0-93B2-F43FD1041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3769D-1D99-4188-A639-BB6D995C5116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707BB-BA94-4F18-B586-D2E0037BDD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FDF7-D4C8-42AB-A5DE-4A2BAF5BF295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F4C37-46CE-413B-A904-963709843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5989BC2-B3B0-4FD2-8220-A73E6BFA9F55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4A885BF-852D-4E28-A78F-68829A3FF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4E9521CB-C8AF-46A4-9BA2-EBE98B757F32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E4529083-AB7C-481E-9C27-7DEEBCD4A0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47FF7-189A-4319-B747-A739AECAA3C8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565B-2F49-4115-9E55-F478CD7600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87EF1-6413-4DCA-B153-4E406ED8CB89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B810-047D-469B-BB3A-A9EB32D27E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B7E-A725-4A45-9AF4-9A2A42ABBDAB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2C54-3E24-4AE0-93B2-F43FD104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695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1B19FD-E8D6-47AC-B18E-1CA6C2A2EE58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54FE3-85A1-4F4D-B023-B7832F1830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E9834-040D-402D-8F92-3AB1F673EB8B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564D4-6133-49F2-81D9-DF661B761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8B8D6-79CC-471F-8E53-9C94B71F9E95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7D6D1-B104-41B0-89C7-E43FD24BD4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93769D-1D99-4188-A639-BB6D995C5116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07BB-BA94-4F18-B586-D2E0037BD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612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FDF7-D4C8-42AB-A5DE-4A2BAF5BF295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4C37-46CE-413B-A904-963709843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62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9BC2-B3B0-4FD2-8220-A73E6BFA9F55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85BF-852D-4E28-A78F-68829A3F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62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21CB-C8AF-46A4-9BA2-EBE98B757F32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9083-AB7C-481E-9C27-7DEEBCD4A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10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7FF7-189A-4319-B747-A739AECAA3C8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565B-2F49-4115-9E55-F478CD760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05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7EF1-6413-4DCA-B153-4E406ED8CB89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B810-047D-469B-BB3A-A9EB32D27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38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1B19FD-E8D6-47AC-B18E-1CA6C2A2EE58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4FE3-85A1-4F4D-B023-B7832F183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02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D772C-E7B2-4816-A44C-18810109ECE3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744F1F-6035-41BB-863A-4F0A05454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78D772C-E7B2-4816-A44C-18810109ECE3}" type="datetime1">
              <a:rPr lang="ru-RU" smtClean="0"/>
              <a:pPr>
                <a:defRPr/>
              </a:pPr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744F1F-6035-41BB-863A-4F0A05454D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419600" cy="218884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6500" dirty="0" smtClean="0"/>
              <a:t>Мәңгілік ел – </a:t>
            </a:r>
            <a:br>
              <a:rPr lang="kk-KZ" sz="6500" dirty="0" smtClean="0"/>
            </a:br>
            <a:r>
              <a:rPr lang="kk-KZ" sz="6500" dirty="0" smtClean="0"/>
              <a:t>Наурыз мейрамы-2017</a:t>
            </a:r>
            <a:endParaRPr lang="ru-RU" sz="65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926907"/>
            <a:ext cx="6047071" cy="3931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5"/>
            <a:ext cx="4932040" cy="5472607"/>
          </a:xfrm>
        </p:spPr>
        <p:txBody>
          <a:bodyPr/>
          <a:lstStyle/>
          <a:p>
            <a:r>
              <a:rPr lang="ru-RU" b="1" dirty="0" smtClean="0"/>
              <a:t>Здоровье нации - основа нашего успешного будущего</a:t>
            </a:r>
            <a:endParaRPr lang="ru-RU" dirty="0" smtClean="0"/>
          </a:p>
          <a:p>
            <a:r>
              <a:rPr lang="ru-RU" dirty="0" smtClean="0"/>
              <a:t>В рамках долгосрочной модернизации национальной системы здравоохранения мы должны на всей территории страны внедрить единые стандарты качества медицинских услуг, а также усовершенствовать и унифицировать материально-техническое оснащение медицинских учреждений.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pic>
        <p:nvPicPr>
          <p:cNvPr id="2050" name="Picture 2" descr="C:\Users\Asus\Desktop\green_medic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128792" cy="62068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dirty="0" smtClean="0">
                <a:ln w="381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Наурыз Мейрамы!</a:t>
            </a:r>
            <a:endParaRPr lang="ru-RU" b="1" dirty="0">
              <a:ln w="38100" cmpd="dbl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353944"/>
            <a:ext cx="7848872" cy="504056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Праздник весеннего равноденствия!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2" y="576143"/>
            <a:ext cx="9083489" cy="5905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90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irniy.ru/metisc/%D0%9C%D0%B0%D1%80%D1%82+2011+%D0%B3.+%D0%9D%D0%B0%D1%83%D1%80%D1%8B%D0%B7+%D0%BC%D0%B5%D0%B9%D1%80%D0%B0%D0%BC%D1%8B+%D2%9A%D2%B1%D1%82%D1%82%D1%8B+%D0%B1%D0%BE%D0%BB%D1%81%D1%8B%D0%BD%21c/79443_html_4edd5c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playcast.ru/uploads/2014/03/20/79231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698" name="AutoShape 2" descr="https://fs00.infourok.ru/images/doc/240/192164/2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Asus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kazbilim.kz/wp-content/uploads/2015/03/article4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klassnye-chasy.ru/userfiles/image/nauryz-na-russkom-yazyk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2" name="AutoShape 2" descr="https://fs00.infourok.ru/images/doc/240/192164/2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lgorod.kz/uploads/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5724128" cy="6858000"/>
          </a:xfrm>
        </p:spPr>
        <p:txBody>
          <a:bodyPr/>
          <a:lstStyle/>
          <a:p>
            <a:r>
              <a:rPr lang="ru-RU" sz="2400" dirty="0" smtClean="0"/>
              <a:t>Из </a:t>
            </a:r>
            <a:r>
              <a:rPr lang="ru-RU" sz="2400" dirty="0" err="1" smtClean="0"/>
              <a:t>глубой</a:t>
            </a:r>
            <a:r>
              <a:rPr lang="ru-RU" sz="2400" dirty="0" smtClean="0"/>
              <a:t> древности пришла к нам легенда о тюльпанах. В золотистом бутоне тюльпана было заключено счастье. Никто не мог раскрыть его, и только ребёнку удалось раскрыть  тюльпан. И до наших дней люди, увидев раскрывшейся тюльпан, испытывают радость, улыбаются. </a:t>
            </a:r>
            <a:r>
              <a:rPr lang="ru-RU" sz="2400" dirty="0" err="1" smtClean="0"/>
              <a:t>Тыльпаны</a:t>
            </a:r>
            <a:r>
              <a:rPr lang="ru-RU" sz="2400" dirty="0" smtClean="0"/>
              <a:t> стали символом праздника </a:t>
            </a:r>
            <a:r>
              <a:rPr lang="ru-RU" sz="2400" dirty="0" err="1" smtClean="0"/>
              <a:t>Наурыз</a:t>
            </a:r>
            <a:r>
              <a:rPr lang="ru-RU" sz="2400" dirty="0" smtClean="0"/>
              <a:t> </a:t>
            </a:r>
            <a:r>
              <a:rPr lang="ru-RU" sz="2400" dirty="0" err="1" smtClean="0"/>
              <a:t>Мейрамы</a:t>
            </a:r>
            <a:r>
              <a:rPr lang="ru-RU" sz="2400" dirty="0" smtClean="0"/>
              <a:t> и не случайно Когда приходят первые </a:t>
            </a:r>
            <a:r>
              <a:rPr lang="ru-RU" sz="2400" dirty="0" err="1" smtClean="0"/>
              <a:t>вессенние</a:t>
            </a:r>
            <a:r>
              <a:rPr lang="ru-RU" sz="2400" dirty="0" smtClean="0"/>
              <a:t> дни, а они приходят в марте, наши степи покрываются зелёным ковром трав и разнообразием прелестных цветов. А среди этой красоты тюльпаны радуют наши глаза своею нежностью и согревают своим теплом наши души.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http://svistanet.com/wp-content/uploads/2016/03/tyulpany_foto_2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24744"/>
            <a:ext cx="334786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176464" cy="5904656"/>
          </a:xfrm>
        </p:spPr>
        <p:txBody>
          <a:bodyPr/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древнему летоисчислению этот день обычно совпадал с 22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марта-днем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весеннего равноденствия. Поэтому казахи назвали месяц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март-Наурыз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Считалось, что в этот день происходит обновление в природе, гремит первый весенний гром, набухают почки на деревьях, буйно прорастает зелень.</a:t>
            </a:r>
            <a:b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657" b="89700" l="1216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6832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11663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 бірлігі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05807">
            <a:off x="2664099" y="2366685"/>
            <a:ext cx="7992888" cy="598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3710384" cy="2782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Изображение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35772"/>
            <a:ext cx="4538570" cy="302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79912" y="980728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/>
              <a:t>Основная цель празднования – укрепление единства и согласия в Казахстане, формирование общих культурно-духовных ценностей и общенационального сознания.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044575"/>
            <a:ext cx="4187825" cy="5345113"/>
          </a:xfrm>
        </p:spPr>
        <p:txBody>
          <a:bodyPr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rgbClr val="7030A0"/>
                </a:solidFill>
              </a:rPr>
              <a:t>2014 </a:t>
            </a:r>
            <a:r>
              <a:rPr lang="ru-RU" dirty="0" err="1">
                <a:solidFill>
                  <a:srgbClr val="7030A0"/>
                </a:solidFill>
              </a:rPr>
              <a:t>жылдың</a:t>
            </a:r>
            <a:r>
              <a:rPr lang="ru-RU" dirty="0">
                <a:solidFill>
                  <a:srgbClr val="7030A0"/>
                </a:solidFill>
              </a:rPr>
              <a:t> 17 </a:t>
            </a:r>
            <a:r>
              <a:rPr lang="ru-RU" dirty="0" err="1">
                <a:solidFill>
                  <a:srgbClr val="7030A0"/>
                </a:solidFill>
              </a:rPr>
              <a:t>қаңтарында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Қазақстан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Республикасының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президенті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Нұрсұлтан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Әбішұлы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Назарбаевтың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кезекті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халыққа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жолдауын</a:t>
            </a:r>
            <a:r>
              <a:rPr lang="ru-RU" dirty="0">
                <a:solidFill>
                  <a:srgbClr val="7030A0"/>
                </a:solidFill>
              </a:rPr>
              <a:t>: «</a:t>
            </a:r>
            <a:r>
              <a:rPr lang="ru-RU" dirty="0" err="1">
                <a:solidFill>
                  <a:srgbClr val="7030A0"/>
                </a:solidFill>
              </a:rPr>
              <a:t>Бір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жыл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бұрын</a:t>
            </a:r>
            <a:r>
              <a:rPr lang="ru-RU" dirty="0">
                <a:solidFill>
                  <a:srgbClr val="7030A0"/>
                </a:solidFill>
              </a:rPr>
              <a:t> мен </a:t>
            </a:r>
            <a:r>
              <a:rPr lang="ru-RU" dirty="0" err="1">
                <a:solidFill>
                  <a:srgbClr val="7030A0"/>
                </a:solidFill>
              </a:rPr>
              <a:t>еліміздің</a:t>
            </a:r>
            <a:r>
              <a:rPr lang="ru-RU" dirty="0">
                <a:solidFill>
                  <a:srgbClr val="7030A0"/>
                </a:solidFill>
              </a:rPr>
              <a:t> 2050 </a:t>
            </a:r>
            <a:r>
              <a:rPr lang="ru-RU" dirty="0" err="1">
                <a:solidFill>
                  <a:srgbClr val="7030A0"/>
                </a:solidFill>
              </a:rPr>
              <a:t>жылға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дейінгі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дамуының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жаңа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саяси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бағдарын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жария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еттім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Басты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мақсат</a:t>
            </a:r>
            <a:r>
              <a:rPr lang="ru-RU" dirty="0">
                <a:solidFill>
                  <a:srgbClr val="7030A0"/>
                </a:solidFill>
              </a:rPr>
              <a:t> — </a:t>
            </a:r>
            <a:r>
              <a:rPr lang="ru-RU" dirty="0" err="1">
                <a:solidFill>
                  <a:srgbClr val="7030A0"/>
                </a:solidFill>
              </a:rPr>
              <a:t>Қазақстанның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ең</a:t>
            </a: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err="1">
                <a:solidFill>
                  <a:srgbClr val="7030A0"/>
                </a:solidFill>
              </a:rPr>
              <a:t>дамыған</a:t>
            </a:r>
            <a:r>
              <a:rPr lang="ru-RU" dirty="0">
                <a:solidFill>
                  <a:srgbClr val="7030A0"/>
                </a:solidFill>
              </a:rPr>
              <a:t> 30 </a:t>
            </a:r>
            <a:r>
              <a:rPr lang="ru-RU" dirty="0" err="1">
                <a:solidFill>
                  <a:srgbClr val="7030A0"/>
                </a:solidFill>
              </a:rPr>
              <a:t>мемлекеттің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қатарына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қосылуы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hameleons.com/uploads/posts/2013-07/1374727011_kazaxstan-2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129839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sz="4000" b="1" dirty="0" smtClean="0"/>
              <a:t>Стратегия</a:t>
            </a:r>
            <a:r>
              <a:rPr lang="ru-RU" sz="4000" b="1" dirty="0" smtClean="0">
                <a:latin typeface="+mn-lt"/>
              </a:rPr>
              <a:t> « Казахстан  - 2050»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163"/>
            <a:ext cx="5436096" cy="4389437"/>
          </a:xfrm>
        </p:spPr>
        <p:txBody>
          <a:bodyPr/>
          <a:lstStyle/>
          <a:p>
            <a:pPr lvl="0"/>
            <a:r>
              <a:rPr lang="ru-RU" b="1" dirty="0" smtClean="0"/>
              <a:t>       Состоявшийся Казахстан – испытание кризисом нашей государственности, национальной экономики, гражданского общества, общественного согласия, регионального лидерства и международного авторитета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pic>
        <p:nvPicPr>
          <p:cNvPr id="1026" name="Picture 2" descr="C:\Users\Asus\Desktop\6b19ab917a8f196417439d88df8ca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779912" cy="3219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0"/>
            <a:ext cx="7187136" cy="1124744"/>
          </a:xfrm>
        </p:spPr>
        <p:txBody>
          <a:bodyPr/>
          <a:lstStyle/>
          <a:p>
            <a:r>
              <a:rPr lang="kk-KZ" dirty="0" smtClean="0"/>
              <a:t>       Мәңгілік 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8820472" cy="5976664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/>
              <a:t>«</a:t>
            </a:r>
            <a:r>
              <a:rPr lang="ru-RU" sz="2000" dirty="0" err="1"/>
              <a:t>Мәңгілік</a:t>
            </a:r>
            <a:r>
              <a:rPr lang="ru-RU" sz="2000" dirty="0"/>
              <a:t> ел - </a:t>
            </a:r>
            <a:r>
              <a:rPr lang="ru-RU" sz="2000" dirty="0" err="1"/>
              <a:t>ата-бабамыздың</a:t>
            </a:r>
            <a:r>
              <a:rPr lang="ru-RU" sz="2000" dirty="0"/>
              <a:t> сан </a:t>
            </a:r>
            <a:r>
              <a:rPr lang="ru-RU" sz="2000" dirty="0" err="1"/>
              <a:t>мың</a:t>
            </a:r>
            <a:r>
              <a:rPr lang="ru-RU" sz="2000" dirty="0"/>
              <a:t> </a:t>
            </a:r>
            <a:r>
              <a:rPr lang="ru-RU" sz="2000" dirty="0" err="1"/>
              <a:t>жылдан</a:t>
            </a:r>
            <a:r>
              <a:rPr lang="ru-RU" sz="2000" dirty="0"/>
              <a:t> </a:t>
            </a:r>
            <a:r>
              <a:rPr lang="ru-RU" sz="2000" dirty="0" err="1"/>
              <a:t>бергі</a:t>
            </a:r>
            <a:r>
              <a:rPr lang="ru-RU" sz="2000" dirty="0"/>
              <a:t> </a:t>
            </a:r>
            <a:r>
              <a:rPr lang="ru-RU" sz="2000" dirty="0" err="1"/>
              <a:t>асыл</a:t>
            </a:r>
            <a:r>
              <a:rPr lang="ru-RU" sz="2000" dirty="0"/>
              <a:t> </a:t>
            </a:r>
            <a:r>
              <a:rPr lang="ru-RU" sz="2000" dirty="0" err="1"/>
              <a:t>арманы</a:t>
            </a:r>
            <a:r>
              <a:rPr lang="ru-RU" sz="2000" dirty="0"/>
              <a:t> </a:t>
            </a:r>
            <a:r>
              <a:rPr lang="ru-RU" sz="2000" dirty="0" err="1"/>
              <a:t>екенін</a:t>
            </a:r>
            <a:r>
              <a:rPr lang="ru-RU" sz="2000" dirty="0"/>
              <a:t> </a:t>
            </a:r>
            <a:r>
              <a:rPr lang="ru-RU" sz="2000" dirty="0" err="1"/>
              <a:t>барлығымыз</a:t>
            </a:r>
            <a:r>
              <a:rPr lang="ru-RU" sz="2000" dirty="0"/>
              <a:t> </a:t>
            </a:r>
            <a:r>
              <a:rPr lang="ru-RU" sz="2000" dirty="0" err="1"/>
              <a:t>білеміз</a:t>
            </a:r>
            <a:r>
              <a:rPr lang="ru-RU" sz="2000" dirty="0"/>
              <a:t>.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арман</a:t>
            </a:r>
            <a:r>
              <a:rPr lang="ru-RU" sz="2000" dirty="0"/>
              <a:t> </a:t>
            </a:r>
            <a:r>
              <a:rPr lang="ru-RU" sz="2000" dirty="0" err="1"/>
              <a:t>әлем</a:t>
            </a:r>
            <a:r>
              <a:rPr lang="ru-RU" sz="2000" dirty="0"/>
              <a:t> </a:t>
            </a:r>
            <a:r>
              <a:rPr lang="ru-RU" sz="2000" dirty="0" err="1"/>
              <a:t>елдерімен</a:t>
            </a:r>
            <a:r>
              <a:rPr lang="ru-RU" sz="2000" dirty="0"/>
              <a:t> </a:t>
            </a:r>
            <a:r>
              <a:rPr lang="ru-RU" sz="2000" dirty="0" err="1"/>
              <a:t>терезесі</a:t>
            </a:r>
            <a:r>
              <a:rPr lang="ru-RU" sz="2000" dirty="0"/>
              <a:t> </a:t>
            </a:r>
            <a:r>
              <a:rPr lang="ru-RU" sz="2000" dirty="0" err="1"/>
              <a:t>тең</a:t>
            </a:r>
            <a:r>
              <a:rPr lang="ru-RU" sz="2000" dirty="0"/>
              <a:t> </a:t>
            </a:r>
            <a:r>
              <a:rPr lang="ru-RU" sz="2000" dirty="0" err="1"/>
              <a:t>қатынас</a:t>
            </a:r>
            <a:r>
              <a:rPr lang="ru-RU" sz="2000" dirty="0"/>
              <a:t> </a:t>
            </a:r>
            <a:r>
              <a:rPr lang="ru-RU" sz="2000" dirty="0" err="1"/>
              <a:t>құратын</a:t>
            </a:r>
            <a:r>
              <a:rPr lang="ru-RU" sz="2000" dirty="0"/>
              <a:t>, </a:t>
            </a:r>
            <a:r>
              <a:rPr lang="ru-RU" sz="2000" dirty="0" err="1"/>
              <a:t>әлем</a:t>
            </a:r>
            <a:r>
              <a:rPr lang="ru-RU" sz="2000" dirty="0"/>
              <a:t> </a:t>
            </a:r>
            <a:r>
              <a:rPr lang="ru-RU" sz="2000" dirty="0" err="1"/>
              <a:t>картасынан</a:t>
            </a:r>
            <a:r>
              <a:rPr lang="ru-RU" sz="2000" dirty="0"/>
              <a:t> </a:t>
            </a:r>
            <a:r>
              <a:rPr lang="ru-RU" sz="2000" dirty="0" err="1"/>
              <a:t>ойып</a:t>
            </a:r>
            <a:r>
              <a:rPr lang="ru-RU" sz="2000" dirty="0"/>
              <a:t> </a:t>
            </a:r>
            <a:r>
              <a:rPr lang="ru-RU" sz="2000" dirty="0" err="1"/>
              <a:t>тұрып</a:t>
            </a:r>
            <a:r>
              <a:rPr lang="ru-RU" sz="2000" dirty="0"/>
              <a:t> </a:t>
            </a:r>
            <a:r>
              <a:rPr lang="ru-RU" sz="2000" dirty="0" err="1"/>
              <a:t>орын</a:t>
            </a:r>
            <a:r>
              <a:rPr lang="ru-RU" sz="2000" dirty="0"/>
              <a:t> </a:t>
            </a:r>
            <a:r>
              <a:rPr lang="ru-RU" sz="2000" dirty="0" err="1"/>
              <a:t>алатын</a:t>
            </a:r>
            <a:r>
              <a:rPr lang="ru-RU" sz="2000" dirty="0"/>
              <a:t> </a:t>
            </a:r>
            <a:r>
              <a:rPr lang="ru-RU" sz="2000" dirty="0" err="1"/>
              <a:t>тәуелсіз</a:t>
            </a:r>
            <a:r>
              <a:rPr lang="ru-RU" sz="2000" dirty="0"/>
              <a:t> </a:t>
            </a:r>
            <a:r>
              <a:rPr lang="ru-RU" sz="2000" dirty="0" err="1"/>
              <a:t>мемлекет</a:t>
            </a:r>
            <a:r>
              <a:rPr lang="ru-RU" sz="2000" dirty="0"/>
              <a:t> </a:t>
            </a:r>
            <a:r>
              <a:rPr lang="ru-RU" sz="2000" dirty="0" err="1"/>
              <a:t>атану</a:t>
            </a:r>
            <a:r>
              <a:rPr lang="ru-RU" sz="2000" dirty="0"/>
              <a:t> </a:t>
            </a:r>
            <a:r>
              <a:rPr lang="ru-RU" sz="2000" dirty="0" err="1"/>
              <a:t>еді</a:t>
            </a:r>
            <a:r>
              <a:rPr lang="ru-RU" sz="2000" dirty="0"/>
              <a:t>.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арман</a:t>
            </a:r>
            <a:r>
              <a:rPr lang="ru-RU" sz="2000" dirty="0"/>
              <a:t> </a:t>
            </a:r>
            <a:r>
              <a:rPr lang="ru-RU" sz="2000" dirty="0" err="1"/>
              <a:t>тұрмысы</a:t>
            </a:r>
            <a:r>
              <a:rPr lang="ru-RU" sz="2000" dirty="0"/>
              <a:t> </a:t>
            </a:r>
            <a:r>
              <a:rPr lang="ru-RU" sz="2000" dirty="0" err="1"/>
              <a:t>бақуатты</a:t>
            </a:r>
            <a:r>
              <a:rPr lang="ru-RU" sz="2000" dirty="0"/>
              <a:t>, </a:t>
            </a:r>
            <a:r>
              <a:rPr lang="ru-RU" sz="2000" dirty="0" err="1"/>
              <a:t>түтіні</a:t>
            </a:r>
            <a:r>
              <a:rPr lang="ru-RU" sz="2000" dirty="0"/>
              <a:t> </a:t>
            </a:r>
            <a:r>
              <a:rPr lang="ru-RU" sz="2000" dirty="0" err="1"/>
              <a:t>түзу</a:t>
            </a:r>
            <a:r>
              <a:rPr lang="ru-RU" sz="2000" dirty="0"/>
              <a:t> </a:t>
            </a:r>
            <a:r>
              <a:rPr lang="ru-RU" sz="2000" dirty="0" err="1"/>
              <a:t>шыққан</a:t>
            </a:r>
            <a:r>
              <a:rPr lang="ru-RU" sz="2000" dirty="0"/>
              <a:t>, </a:t>
            </a:r>
            <a:r>
              <a:rPr lang="ru-RU" sz="2000" dirty="0" err="1"/>
              <a:t>ұрпағы</a:t>
            </a:r>
            <a:r>
              <a:rPr lang="ru-RU" sz="2000" dirty="0"/>
              <a:t> </a:t>
            </a:r>
            <a:r>
              <a:rPr lang="ru-RU" sz="2000" dirty="0" err="1"/>
              <a:t>ертеңіне</a:t>
            </a:r>
            <a:r>
              <a:rPr lang="ru-RU" sz="2000" dirty="0"/>
              <a:t> </a:t>
            </a:r>
            <a:r>
              <a:rPr lang="ru-RU" sz="2000" dirty="0" err="1"/>
              <a:t>сеніммен</a:t>
            </a:r>
            <a:r>
              <a:rPr lang="ru-RU" sz="2000" dirty="0"/>
              <a:t> </a:t>
            </a:r>
            <a:r>
              <a:rPr lang="ru-RU" sz="2000" dirty="0" err="1"/>
              <a:t>қарайтын</a:t>
            </a:r>
            <a:r>
              <a:rPr lang="ru-RU" sz="2000" dirty="0"/>
              <a:t> </a:t>
            </a:r>
            <a:r>
              <a:rPr lang="ru-RU" sz="2000" dirty="0" err="1"/>
              <a:t>бақытты</a:t>
            </a:r>
            <a:r>
              <a:rPr lang="ru-RU" sz="2000" dirty="0"/>
              <a:t> ел болу </a:t>
            </a:r>
            <a:r>
              <a:rPr lang="ru-RU" sz="2000" dirty="0" err="1"/>
              <a:t>еді</a:t>
            </a:r>
            <a:r>
              <a:rPr lang="ru-RU" sz="2000" dirty="0"/>
              <a:t>. </a:t>
            </a:r>
            <a:r>
              <a:rPr lang="ru-RU" sz="2000" dirty="0" err="1"/>
              <a:t>Біз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армандарды</a:t>
            </a:r>
            <a:r>
              <a:rPr lang="ru-RU" sz="2000" dirty="0"/>
              <a:t> </a:t>
            </a:r>
            <a:r>
              <a:rPr lang="ru-RU" sz="2000" dirty="0" err="1"/>
              <a:t>ақиқатқа</a:t>
            </a:r>
            <a:r>
              <a:rPr lang="ru-RU" sz="2000" dirty="0"/>
              <a:t> </a:t>
            </a:r>
            <a:r>
              <a:rPr lang="ru-RU" sz="2000" dirty="0" err="1"/>
              <a:t>айналдырдық</a:t>
            </a:r>
            <a:r>
              <a:rPr lang="ru-RU" sz="2000" dirty="0"/>
              <a:t>. </a:t>
            </a:r>
            <a:r>
              <a:rPr lang="ru-RU" sz="2000" dirty="0" err="1"/>
              <a:t>Мәңгілік</a:t>
            </a:r>
            <a:r>
              <a:rPr lang="ru-RU" sz="2000" dirty="0"/>
              <a:t> </a:t>
            </a:r>
            <a:r>
              <a:rPr lang="ru-RU" sz="2000" dirty="0" err="1"/>
              <a:t>елдің</a:t>
            </a:r>
            <a:r>
              <a:rPr lang="ru-RU" sz="2000" dirty="0"/>
              <a:t> </a:t>
            </a:r>
            <a:r>
              <a:rPr lang="ru-RU" sz="2000" dirty="0" err="1"/>
              <a:t>іргесін</a:t>
            </a:r>
            <a:r>
              <a:rPr lang="ru-RU" sz="2000" dirty="0"/>
              <a:t> </a:t>
            </a:r>
            <a:r>
              <a:rPr lang="ru-RU" sz="2000" dirty="0" err="1"/>
              <a:t>қаладық</a:t>
            </a:r>
            <a:r>
              <a:rPr lang="ru-RU" sz="2000" dirty="0"/>
              <a:t>. Мен </a:t>
            </a:r>
            <a:r>
              <a:rPr lang="ru-RU" sz="2000" dirty="0" err="1"/>
              <a:t>қоғамда</a:t>
            </a:r>
            <a:r>
              <a:rPr lang="ru-RU" sz="2000" dirty="0"/>
              <a:t> «</a:t>
            </a:r>
            <a:r>
              <a:rPr lang="ru-RU" sz="2000" dirty="0" err="1"/>
              <a:t>қазақ</a:t>
            </a:r>
            <a:r>
              <a:rPr lang="ru-RU" sz="2000" dirty="0"/>
              <a:t> </a:t>
            </a:r>
            <a:r>
              <a:rPr lang="ru-RU" sz="2000" dirty="0" err="1"/>
              <a:t>елінің</a:t>
            </a:r>
            <a:r>
              <a:rPr lang="ru-RU" sz="2000" dirty="0"/>
              <a:t> </a:t>
            </a:r>
            <a:r>
              <a:rPr lang="ru-RU" sz="2000" dirty="0" err="1"/>
              <a:t>ұлттық</a:t>
            </a:r>
            <a:r>
              <a:rPr lang="ru-RU" sz="2000" dirty="0"/>
              <a:t> </a:t>
            </a:r>
            <a:r>
              <a:rPr lang="ru-RU" sz="2000" dirty="0" err="1"/>
              <a:t>идеясы</a:t>
            </a:r>
            <a:r>
              <a:rPr lang="ru-RU" sz="2000" dirty="0"/>
              <a:t> </a:t>
            </a:r>
            <a:r>
              <a:rPr lang="ru-RU" sz="2000" dirty="0" err="1"/>
              <a:t>қандай</a:t>
            </a:r>
            <a:r>
              <a:rPr lang="ru-RU" sz="2000" dirty="0"/>
              <a:t>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керек</a:t>
            </a:r>
            <a:r>
              <a:rPr lang="ru-RU" sz="2000" dirty="0"/>
              <a:t>» </a:t>
            </a:r>
            <a:r>
              <a:rPr lang="ru-RU" sz="2000" dirty="0" err="1"/>
              <a:t>деген</a:t>
            </a:r>
            <a:r>
              <a:rPr lang="ru-RU" sz="2000" dirty="0"/>
              <a:t> </a:t>
            </a:r>
            <a:r>
              <a:rPr lang="ru-RU" sz="2000" dirty="0" err="1"/>
              <a:t>сауалдың</a:t>
            </a:r>
            <a:r>
              <a:rPr lang="ru-RU" sz="2000" dirty="0"/>
              <a:t> </a:t>
            </a:r>
            <a:r>
              <a:rPr lang="ru-RU" sz="2000" dirty="0" err="1"/>
              <a:t>жиі</a:t>
            </a:r>
            <a:r>
              <a:rPr lang="ru-RU" sz="2000" dirty="0"/>
              <a:t> </a:t>
            </a:r>
            <a:r>
              <a:rPr lang="ru-RU" sz="2000" dirty="0" err="1"/>
              <a:t>талқыға</a:t>
            </a:r>
            <a:r>
              <a:rPr lang="ru-RU" sz="2000" dirty="0"/>
              <a:t> </a:t>
            </a:r>
            <a:r>
              <a:rPr lang="ru-RU" sz="2000" dirty="0" err="1"/>
              <a:t>түсіп</a:t>
            </a:r>
            <a:r>
              <a:rPr lang="ru-RU" sz="2000" dirty="0"/>
              <a:t> </a:t>
            </a:r>
            <a:r>
              <a:rPr lang="ru-RU" sz="2000" dirty="0" err="1"/>
              <a:t>жүргенін</a:t>
            </a:r>
            <a:r>
              <a:rPr lang="ru-RU" sz="2000" dirty="0"/>
              <a:t> </a:t>
            </a:r>
            <a:r>
              <a:rPr lang="ru-RU" sz="2000" dirty="0" err="1"/>
              <a:t>естіп</a:t>
            </a:r>
            <a:r>
              <a:rPr lang="ru-RU" sz="2000" dirty="0"/>
              <a:t> </a:t>
            </a:r>
            <a:r>
              <a:rPr lang="ru-RU" sz="2000" dirty="0" err="1"/>
              <a:t>жүрмін</a:t>
            </a:r>
            <a:r>
              <a:rPr lang="ru-RU" sz="2000" dirty="0"/>
              <a:t>, </a:t>
            </a:r>
            <a:r>
              <a:rPr lang="ru-RU" sz="2000" dirty="0" err="1"/>
              <a:t>біліп</a:t>
            </a:r>
            <a:r>
              <a:rPr lang="ru-RU" sz="2000" dirty="0"/>
              <a:t> </a:t>
            </a:r>
            <a:r>
              <a:rPr lang="ru-RU" sz="2000" dirty="0" err="1"/>
              <a:t>жүрмін</a:t>
            </a:r>
            <a:r>
              <a:rPr lang="ru-RU" sz="2000" dirty="0"/>
              <a:t>. </a:t>
            </a:r>
            <a:r>
              <a:rPr lang="ru-RU" sz="2000" dirty="0" err="1"/>
              <a:t>Біз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болашағымызға</a:t>
            </a:r>
            <a:r>
              <a:rPr lang="ru-RU" sz="2000" dirty="0"/>
              <a:t> </a:t>
            </a:r>
            <a:r>
              <a:rPr lang="ru-RU" sz="2000" dirty="0" err="1"/>
              <a:t>бағдар</a:t>
            </a:r>
            <a:r>
              <a:rPr lang="ru-RU" sz="2000" dirty="0"/>
              <a:t> </a:t>
            </a:r>
            <a:r>
              <a:rPr lang="ru-RU" sz="2000" dirty="0" err="1"/>
              <a:t>етіп</a:t>
            </a:r>
            <a:r>
              <a:rPr lang="ru-RU" sz="2000" dirty="0"/>
              <a:t> </a:t>
            </a:r>
            <a:r>
              <a:rPr lang="ru-RU" sz="2000" dirty="0" err="1"/>
              <a:t>ұлтты</a:t>
            </a:r>
            <a:r>
              <a:rPr lang="ru-RU" sz="2000" dirty="0"/>
              <a:t> </a:t>
            </a:r>
            <a:r>
              <a:rPr lang="ru-RU" sz="2000" dirty="0" err="1"/>
              <a:t>ұйыстыра</a:t>
            </a:r>
            <a:r>
              <a:rPr lang="ru-RU" sz="2000" dirty="0"/>
              <a:t> </a:t>
            </a:r>
            <a:r>
              <a:rPr lang="ru-RU" sz="2000" dirty="0" err="1"/>
              <a:t>ұлы</a:t>
            </a:r>
            <a:r>
              <a:rPr lang="ru-RU" sz="2000" dirty="0"/>
              <a:t> </a:t>
            </a:r>
            <a:r>
              <a:rPr lang="ru-RU" sz="2000" dirty="0" err="1"/>
              <a:t>мақсаттарға</a:t>
            </a:r>
            <a:r>
              <a:rPr lang="ru-RU" sz="2000" dirty="0"/>
              <a:t> </a:t>
            </a:r>
            <a:r>
              <a:rPr lang="ru-RU" sz="2000" dirty="0" err="1"/>
              <a:t>жетелейтін</a:t>
            </a:r>
            <a:r>
              <a:rPr lang="ru-RU" sz="2000" dirty="0"/>
              <a:t> идея бар. </a:t>
            </a:r>
            <a:r>
              <a:rPr lang="ru-RU" sz="2000" dirty="0" err="1"/>
              <a:t>Ол</a:t>
            </a:r>
            <a:r>
              <a:rPr lang="ru-RU" sz="2000" dirty="0"/>
              <a:t> - </a:t>
            </a:r>
            <a:r>
              <a:rPr lang="ru-RU" sz="2000" dirty="0" err="1"/>
              <a:t>мәңгілік</a:t>
            </a:r>
            <a:r>
              <a:rPr lang="ru-RU" sz="2000" dirty="0"/>
              <a:t> ел </a:t>
            </a:r>
            <a:r>
              <a:rPr lang="ru-RU" sz="2000" dirty="0" err="1"/>
              <a:t>идеясы</a:t>
            </a:r>
            <a:r>
              <a:rPr lang="ru-RU" sz="2000" dirty="0"/>
              <a:t>. </a:t>
            </a:r>
            <a:r>
              <a:rPr lang="ru-RU" sz="2000" dirty="0" err="1"/>
              <a:t>Тәуелсіздігімізбен</a:t>
            </a:r>
            <a:r>
              <a:rPr lang="ru-RU" sz="2000" dirty="0"/>
              <a:t> </a:t>
            </a:r>
            <a:r>
              <a:rPr lang="ru-RU" sz="2000" dirty="0" err="1"/>
              <a:t>бірге</a:t>
            </a:r>
            <a:r>
              <a:rPr lang="ru-RU" sz="2000" dirty="0"/>
              <a:t> </a:t>
            </a:r>
            <a:r>
              <a:rPr lang="ru-RU" sz="2000" dirty="0" err="1"/>
              <a:t>халқымыз</a:t>
            </a:r>
            <a:r>
              <a:rPr lang="ru-RU" sz="2000" dirty="0"/>
              <a:t> </a:t>
            </a:r>
            <a:r>
              <a:rPr lang="ru-RU" sz="2000" dirty="0" err="1"/>
              <a:t>мәңгілік</a:t>
            </a:r>
            <a:r>
              <a:rPr lang="ru-RU" sz="2000" dirty="0"/>
              <a:t> </a:t>
            </a:r>
            <a:r>
              <a:rPr lang="ru-RU" sz="2000" dirty="0" err="1"/>
              <a:t>мұраттарына</a:t>
            </a:r>
            <a:r>
              <a:rPr lang="ru-RU" sz="2000" dirty="0"/>
              <a:t> </a:t>
            </a:r>
            <a:r>
              <a:rPr lang="ru-RU" sz="2000" dirty="0" err="1"/>
              <a:t>қол</a:t>
            </a:r>
            <a:r>
              <a:rPr lang="ru-RU" sz="2000" dirty="0"/>
              <a:t> </a:t>
            </a:r>
            <a:r>
              <a:rPr lang="ru-RU" sz="2000" dirty="0" err="1"/>
              <a:t>жеткізді</a:t>
            </a:r>
            <a:r>
              <a:rPr lang="ru-RU" sz="2000" dirty="0"/>
              <a:t>. </a:t>
            </a:r>
            <a:r>
              <a:rPr lang="ru-RU" sz="2000" dirty="0" err="1"/>
              <a:t>Біз</a:t>
            </a:r>
            <a:r>
              <a:rPr lang="ru-RU" sz="2000" dirty="0"/>
              <a:t> </a:t>
            </a:r>
            <a:r>
              <a:rPr lang="ru-RU" sz="2000" dirty="0" err="1"/>
              <a:t>еліміздің</a:t>
            </a:r>
            <a:r>
              <a:rPr lang="ru-RU" sz="2000" dirty="0"/>
              <a:t> </a:t>
            </a:r>
            <a:r>
              <a:rPr lang="ru-RU" sz="2000" dirty="0" err="1"/>
              <a:t>жүрегі</a:t>
            </a:r>
            <a:r>
              <a:rPr lang="ru-RU" sz="2000" dirty="0"/>
              <a:t>, </a:t>
            </a:r>
            <a:r>
              <a:rPr lang="ru-RU" sz="2000" dirty="0" err="1"/>
              <a:t>тәуелсіздігіміздің</a:t>
            </a:r>
            <a:r>
              <a:rPr lang="ru-RU" sz="2000" dirty="0"/>
              <a:t> </a:t>
            </a:r>
            <a:r>
              <a:rPr lang="ru-RU" sz="2000" dirty="0" err="1"/>
              <a:t>тірегі</a:t>
            </a:r>
            <a:r>
              <a:rPr lang="ru-RU" sz="2000" dirty="0"/>
              <a:t> </a:t>
            </a:r>
            <a:r>
              <a:rPr lang="ru-RU" sz="2000" dirty="0" err="1"/>
              <a:t>мәңгілік</a:t>
            </a:r>
            <a:r>
              <a:rPr lang="ru-RU" sz="2000" dirty="0"/>
              <a:t> </a:t>
            </a:r>
            <a:r>
              <a:rPr lang="ru-RU" sz="2000" dirty="0" err="1"/>
              <a:t>елордамызды</a:t>
            </a:r>
            <a:r>
              <a:rPr lang="ru-RU" sz="2000" dirty="0"/>
              <a:t> </a:t>
            </a:r>
            <a:r>
              <a:rPr lang="ru-RU" sz="2000" dirty="0" err="1"/>
              <a:t>тұрғыздық</a:t>
            </a:r>
            <a:r>
              <a:rPr lang="ru-RU" sz="2000" dirty="0"/>
              <a:t>. </a:t>
            </a:r>
            <a:r>
              <a:rPr lang="ru-RU" sz="2000" dirty="0" err="1"/>
              <a:t>Қазақтың</a:t>
            </a:r>
            <a:r>
              <a:rPr lang="ru-RU" sz="2000" dirty="0"/>
              <a:t> </a:t>
            </a:r>
            <a:r>
              <a:rPr lang="ru-RU" sz="2000" dirty="0" err="1"/>
              <a:t>мәңгілік</a:t>
            </a:r>
            <a:r>
              <a:rPr lang="ru-RU" sz="2000" dirty="0"/>
              <a:t> </a:t>
            </a:r>
            <a:r>
              <a:rPr lang="ru-RU" sz="2000" dirty="0" err="1"/>
              <a:t>ғұмыры</a:t>
            </a:r>
            <a:r>
              <a:rPr lang="ru-RU" sz="2000" dirty="0"/>
              <a:t> </a:t>
            </a:r>
            <a:r>
              <a:rPr lang="ru-RU" sz="2000" dirty="0" err="1"/>
              <a:t>ұрпақтың</a:t>
            </a:r>
            <a:r>
              <a:rPr lang="ru-RU" sz="2000" dirty="0"/>
              <a:t> </a:t>
            </a:r>
            <a:r>
              <a:rPr lang="ru-RU" sz="2000" dirty="0" err="1"/>
              <a:t>мәңгілік</a:t>
            </a:r>
            <a:r>
              <a:rPr lang="ru-RU" sz="2000" dirty="0"/>
              <a:t> </a:t>
            </a:r>
            <a:r>
              <a:rPr lang="ru-RU" sz="2000" dirty="0" err="1"/>
              <a:t>болашағын</a:t>
            </a:r>
            <a:r>
              <a:rPr lang="ru-RU" sz="2000" dirty="0"/>
              <a:t> </a:t>
            </a:r>
            <a:r>
              <a:rPr lang="ru-RU" sz="2000" dirty="0" err="1"/>
              <a:t>баянды</a:t>
            </a:r>
            <a:r>
              <a:rPr lang="ru-RU" sz="2000" dirty="0"/>
              <a:t> </a:t>
            </a:r>
            <a:r>
              <a:rPr lang="ru-RU" sz="2000" dirty="0" err="1"/>
              <a:t>етуге</a:t>
            </a:r>
            <a:r>
              <a:rPr lang="ru-RU" sz="2000" dirty="0"/>
              <a:t> </a:t>
            </a:r>
            <a:r>
              <a:rPr lang="ru-RU" sz="2000" dirty="0" err="1"/>
              <a:t>арналады</a:t>
            </a:r>
            <a:r>
              <a:rPr lang="ru-RU" sz="2000" dirty="0"/>
              <a:t>. </a:t>
            </a:r>
            <a:r>
              <a:rPr lang="ru-RU" sz="2000" dirty="0" err="1"/>
              <a:t>Ендігі</a:t>
            </a:r>
            <a:r>
              <a:rPr lang="ru-RU" sz="2000" dirty="0"/>
              <a:t> </a:t>
            </a:r>
            <a:r>
              <a:rPr lang="ru-RU" sz="2000" dirty="0" err="1"/>
              <a:t>ұрпақ</a:t>
            </a:r>
            <a:r>
              <a:rPr lang="ru-RU" sz="2000" dirty="0"/>
              <a:t> - </a:t>
            </a:r>
            <a:r>
              <a:rPr lang="ru-RU" sz="2000" dirty="0" err="1"/>
              <a:t>мәңгілік</a:t>
            </a:r>
            <a:r>
              <a:rPr lang="ru-RU" sz="2000" dirty="0"/>
              <a:t> </a:t>
            </a:r>
            <a:r>
              <a:rPr lang="ru-RU" sz="2000" dirty="0" err="1"/>
              <a:t>қазақтың</a:t>
            </a:r>
            <a:r>
              <a:rPr lang="ru-RU" sz="2000" dirty="0"/>
              <a:t> </a:t>
            </a:r>
            <a:r>
              <a:rPr lang="ru-RU" sz="2000" dirty="0" err="1"/>
              <a:t>перзенті</a:t>
            </a:r>
            <a:r>
              <a:rPr lang="ru-RU" sz="2000" dirty="0"/>
              <a:t>. </a:t>
            </a:r>
            <a:r>
              <a:rPr lang="ru-RU" sz="2000" dirty="0" err="1"/>
              <a:t>Ендеше</a:t>
            </a:r>
            <a:r>
              <a:rPr lang="ru-RU" sz="2000" dirty="0"/>
              <a:t>, </a:t>
            </a:r>
            <a:r>
              <a:rPr lang="ru-RU" sz="2000" dirty="0" err="1"/>
              <a:t>қазақ</a:t>
            </a:r>
            <a:r>
              <a:rPr lang="ru-RU" sz="2000" dirty="0"/>
              <a:t> </a:t>
            </a:r>
            <a:r>
              <a:rPr lang="ru-RU" sz="2000" dirty="0" err="1"/>
              <a:t>елінің</a:t>
            </a:r>
            <a:r>
              <a:rPr lang="ru-RU" sz="2000" dirty="0"/>
              <a:t> </a:t>
            </a:r>
            <a:r>
              <a:rPr lang="ru-RU" sz="2000" dirty="0" err="1"/>
              <a:t>ұлттық</a:t>
            </a:r>
            <a:r>
              <a:rPr lang="ru-RU" sz="2000" dirty="0"/>
              <a:t> </a:t>
            </a:r>
            <a:r>
              <a:rPr lang="ru-RU" sz="2000" dirty="0" err="1"/>
              <a:t>идеясы</a:t>
            </a:r>
            <a:r>
              <a:rPr lang="ru-RU" sz="2000" dirty="0"/>
              <a:t> - </a:t>
            </a:r>
            <a:r>
              <a:rPr lang="ru-RU" sz="2000" dirty="0" err="1"/>
              <a:t>Мәңгілік</a:t>
            </a:r>
            <a:r>
              <a:rPr lang="ru-RU" sz="2000" dirty="0"/>
              <a:t> ел», - </a:t>
            </a:r>
            <a:r>
              <a:rPr lang="ru-RU" sz="2000" dirty="0" err="1"/>
              <a:t>деді</a:t>
            </a:r>
            <a:r>
              <a:rPr lang="ru-RU" sz="2000" dirty="0"/>
              <a:t> Президент.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50825" y="4797425"/>
            <a:ext cx="8642350" cy="18002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rgbClr val="0070C0"/>
                </a:solidFill>
              </a:rPr>
              <a:t>Елбасы Н.Ә. Назарбаев өзінің «Тарих толқынында» атты еңбегінде: «Тарихтың алға қойып отырған өктем талабы әрбір түрік еліне әртүрлі салада саяси, экономикалық, мәдени және гуманитарлық тәсілдермен бірігу проблемасын шешудің бәріне бірдей тең институттық тетіктерін жаппай-тұрмай іздестіруді міндеттейді», — дей отырып, түрік мемлекеттері интеграциясының тиімді жолдарын іздеу қажеттілігін көрсетті.</a:t>
            </a:r>
            <a:br>
              <a:rPr lang="ru-RU" sz="1800" smtClean="0">
                <a:solidFill>
                  <a:srgbClr val="0070C0"/>
                </a:solidFill>
              </a:rPr>
            </a:br>
            <a:r>
              <a:rPr lang="ru-RU" sz="1800" smtClean="0">
                <a:solidFill>
                  <a:srgbClr val="0070C0"/>
                </a:solidFill>
              </a:rPr>
              <a:t/>
            </a:r>
            <a:br>
              <a:rPr lang="ru-RU" sz="1800" smtClean="0">
                <a:solidFill>
                  <a:srgbClr val="0070C0"/>
                </a:solidFill>
              </a:rPr>
            </a:br>
            <a:endParaRPr lang="ru-RU" sz="1800" smtClean="0">
              <a:solidFill>
                <a:srgbClr val="0070C0"/>
              </a:solidFill>
            </a:endParaRPr>
          </a:p>
        </p:txBody>
      </p:sp>
      <p:pic>
        <p:nvPicPr>
          <p:cNvPr id="15364" name="Picture 2" descr="https://strategy2050.kz/storage/realise/0a/6f/b6/9b/6f/0a6fb69b6f172bb94514511176012a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935163"/>
            <a:ext cx="8424862" cy="4662487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</a:t>
            </a:r>
            <a:r>
              <a:rPr lang="ru-RU" dirty="0" err="1" smtClean="0"/>
              <a:t>Жалпы</a:t>
            </a:r>
            <a:r>
              <a:rPr lang="ru-RU" dirty="0"/>
              <a:t>, </a:t>
            </a:r>
            <a:r>
              <a:rPr lang="ru-RU" dirty="0" err="1"/>
              <a:t>біз</a:t>
            </a:r>
            <a:r>
              <a:rPr lang="ru-RU" dirty="0"/>
              <a:t> </a:t>
            </a:r>
            <a:r>
              <a:rPr lang="ru-RU" dirty="0" err="1"/>
              <a:t>ұлттың бірлігі</a:t>
            </a:r>
            <a:r>
              <a:rPr lang="ru-RU" dirty="0"/>
              <a:t>, </a:t>
            </a:r>
            <a:r>
              <a:rPr lang="ru-RU" dirty="0" err="1"/>
              <a:t>толеранттылық және еркіндік</a:t>
            </a:r>
            <a:r>
              <a:rPr lang="ru-RU" dirty="0"/>
              <a:t> пен </a:t>
            </a:r>
            <a:r>
              <a:rPr lang="ru-RU" dirty="0" err="1"/>
              <a:t>теңдік туралы</a:t>
            </a:r>
            <a:r>
              <a:rPr lang="ru-RU" dirty="0"/>
              <a:t> </a:t>
            </a:r>
            <a:r>
              <a:rPr lang="ru-RU" dirty="0" err="1"/>
              <a:t>халқымыздың </a:t>
            </a:r>
            <a:r>
              <a:rPr lang="ru-RU" dirty="0"/>
              <a:t>сан </a:t>
            </a:r>
            <a:r>
              <a:rPr lang="ru-RU" dirty="0" err="1"/>
              <a:t>ғасыр бойғы армандарының орындалуына</a:t>
            </a:r>
            <a:r>
              <a:rPr lang="ru-RU" dirty="0"/>
              <a:t> </a:t>
            </a:r>
            <a:r>
              <a:rPr lang="ru-RU" dirty="0" err="1"/>
              <a:t>бағытталған Қазақстан Республикасының Тұңғыш Президенті</a:t>
            </a:r>
            <a:r>
              <a:rPr lang="ru-RU" dirty="0"/>
              <a:t> Н.Ә. </a:t>
            </a:r>
            <a:r>
              <a:rPr lang="ru-RU" dirty="0" err="1"/>
              <a:t>Назарбаевтың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бағытын</a:t>
            </a:r>
            <a:r>
              <a:rPr lang="ru-RU" dirty="0"/>
              <a:t> </a:t>
            </a:r>
            <a:r>
              <a:rPr lang="ru-RU" dirty="0" err="1"/>
              <a:t>қолдауымыз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Себебі</a:t>
            </a:r>
            <a:r>
              <a:rPr lang="ru-RU" dirty="0"/>
              <a:t>,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атты</a:t>
            </a:r>
            <a:r>
              <a:rPr lang="ru-RU" dirty="0"/>
              <a:t> </a:t>
            </a:r>
            <a:r>
              <a:rPr lang="ru-RU" dirty="0" err="1"/>
              <a:t>туған</a:t>
            </a:r>
            <a:r>
              <a:rPr lang="ru-RU" dirty="0"/>
              <a:t> </a:t>
            </a:r>
            <a:r>
              <a:rPr lang="ru-RU" dirty="0" err="1"/>
              <a:t>еліміз</a:t>
            </a:r>
            <a:r>
              <a:rPr lang="ru-RU" dirty="0"/>
              <a:t> </a:t>
            </a:r>
            <a:r>
              <a:rPr lang="ru-RU" dirty="0" err="1"/>
              <a:t>күннен-күнге</a:t>
            </a:r>
            <a:r>
              <a:rPr lang="ru-RU" dirty="0"/>
              <a:t> </a:t>
            </a:r>
            <a:r>
              <a:rPr lang="ru-RU" dirty="0" err="1"/>
              <a:t>көркейіп</a:t>
            </a:r>
            <a:r>
              <a:rPr lang="ru-RU" dirty="0"/>
              <a:t>, </a:t>
            </a:r>
            <a:r>
              <a:rPr lang="ru-RU" dirty="0" err="1"/>
              <a:t>гүлденіп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биік</a:t>
            </a:r>
            <a:r>
              <a:rPr lang="ru-RU" dirty="0"/>
              <a:t> </a:t>
            </a:r>
            <a:r>
              <a:rPr lang="ru-RU" dirty="0" err="1"/>
              <a:t>белестерді</a:t>
            </a:r>
            <a:r>
              <a:rPr lang="ru-RU" dirty="0"/>
              <a:t> </a:t>
            </a:r>
            <a:r>
              <a:rPr lang="ru-RU" dirty="0" err="1"/>
              <a:t>бағындырамыз</a:t>
            </a:r>
            <a:r>
              <a:rPr lang="ru-RU" dirty="0"/>
              <a:t> </a:t>
            </a:r>
            <a:r>
              <a:rPr lang="ru-RU" dirty="0" err="1"/>
              <a:t>десек</a:t>
            </a:r>
            <a:r>
              <a:rPr lang="ru-RU" dirty="0"/>
              <a:t>, </a:t>
            </a:r>
            <a:r>
              <a:rPr lang="ru-RU" dirty="0" err="1"/>
              <a:t>алдымызға</a:t>
            </a:r>
            <a:r>
              <a:rPr lang="ru-RU" dirty="0"/>
              <a:t> </a:t>
            </a:r>
            <a:r>
              <a:rPr lang="ru-RU" dirty="0" err="1"/>
              <a:t>ұлы</a:t>
            </a:r>
            <a:r>
              <a:rPr lang="ru-RU" dirty="0"/>
              <a:t> </a:t>
            </a:r>
            <a:r>
              <a:rPr lang="ru-RU" dirty="0" err="1"/>
              <a:t>мұраттар</a:t>
            </a:r>
            <a:r>
              <a:rPr lang="ru-RU" dirty="0"/>
              <a:t> мен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мақсаттар</a:t>
            </a:r>
            <a:r>
              <a:rPr lang="ru-RU" dirty="0"/>
              <a:t> </a:t>
            </a:r>
            <a:r>
              <a:rPr lang="ru-RU" dirty="0" err="1"/>
              <a:t>қоя</a:t>
            </a:r>
            <a:r>
              <a:rPr lang="ru-RU" dirty="0"/>
              <a:t> </a:t>
            </a:r>
            <a:r>
              <a:rPr lang="ru-RU" dirty="0" err="1"/>
              <a:t>білгеніміз</a:t>
            </a:r>
            <a:r>
              <a:rPr lang="ru-RU" dirty="0"/>
              <a:t> </a:t>
            </a:r>
            <a:r>
              <a:rPr lang="ru-RU" dirty="0" err="1"/>
              <a:t>жөн</a:t>
            </a:r>
            <a:r>
              <a:rPr lang="ru-RU" dirty="0"/>
              <a:t>. Сонда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дүниежүзінде</a:t>
            </a:r>
            <a:r>
              <a:rPr lang="ru-RU" dirty="0"/>
              <a:t> </a:t>
            </a:r>
            <a:r>
              <a:rPr lang="ru-RU" dirty="0" err="1"/>
              <a:t>беделді</a:t>
            </a:r>
            <a:r>
              <a:rPr lang="ru-RU" dirty="0"/>
              <a:t>, </a:t>
            </a:r>
            <a:r>
              <a:rPr lang="ru-RU" dirty="0" err="1"/>
              <a:t>белгілі</a:t>
            </a:r>
            <a:r>
              <a:rPr lang="ru-RU" dirty="0"/>
              <a:t>, </a:t>
            </a:r>
            <a:r>
              <a:rPr lang="ru-RU" dirty="0" err="1"/>
              <a:t>айшықты</a:t>
            </a:r>
            <a:r>
              <a:rPr lang="ru-RU" dirty="0"/>
              <a:t> </a:t>
            </a:r>
            <a:r>
              <a:rPr lang="ru-RU" dirty="0" err="1"/>
              <a:t>орынға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болары</a:t>
            </a:r>
            <a:r>
              <a:rPr lang="ru-RU" dirty="0"/>
              <a:t> </a:t>
            </a:r>
            <a:r>
              <a:rPr lang="ru-RU" dirty="0" err="1"/>
              <a:t>сөзсіз</a:t>
            </a:r>
            <a:r>
              <a:rPr lang="ru-RU" dirty="0"/>
              <a:t>. </a:t>
            </a:r>
            <a:r>
              <a:rPr lang="ru-RU" dirty="0" err="1"/>
              <a:t>Әрине</a:t>
            </a:r>
            <a:r>
              <a:rPr lang="ru-RU" dirty="0"/>
              <a:t>, </a:t>
            </a:r>
            <a:r>
              <a:rPr lang="ru-RU" dirty="0" err="1"/>
              <a:t>дамыған</a:t>
            </a:r>
            <a:r>
              <a:rPr lang="ru-RU" dirty="0"/>
              <a:t> </a:t>
            </a:r>
            <a:r>
              <a:rPr lang="ru-RU" dirty="0" err="1"/>
              <a:t>алпауыт</a:t>
            </a:r>
            <a:r>
              <a:rPr lang="ru-RU" dirty="0"/>
              <a:t> </a:t>
            </a:r>
            <a:r>
              <a:rPr lang="ru-RU" dirty="0" err="1"/>
              <a:t>елдердің</a:t>
            </a:r>
            <a:r>
              <a:rPr lang="ru-RU" dirty="0"/>
              <a:t> </a:t>
            </a:r>
            <a:r>
              <a:rPr lang="ru-RU" dirty="0" err="1"/>
              <a:t>қатарына</a:t>
            </a:r>
            <a:r>
              <a:rPr lang="ru-RU" dirty="0"/>
              <a:t> </a:t>
            </a:r>
            <a:r>
              <a:rPr lang="ru-RU" dirty="0" err="1"/>
              <a:t>қосылу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әлі</a:t>
            </a:r>
            <a:r>
              <a:rPr lang="ru-RU" dirty="0"/>
              <a:t> де </a:t>
            </a:r>
            <a:r>
              <a:rPr lang="ru-RU" dirty="0" err="1"/>
              <a:t>қажырлы</a:t>
            </a:r>
            <a:r>
              <a:rPr lang="ru-RU" dirty="0"/>
              <a:t> </a:t>
            </a:r>
            <a:r>
              <a:rPr lang="ru-RU" dirty="0" err="1"/>
              <a:t>еңбек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</a:t>
            </a:r>
            <a:r>
              <a:rPr lang="ru-RU" dirty="0" err="1"/>
              <a:t>Алайда</a:t>
            </a:r>
            <a:r>
              <a:rPr lang="ru-RU" dirty="0"/>
              <a:t> осы </a:t>
            </a:r>
            <a:r>
              <a:rPr lang="ru-RU" dirty="0" err="1"/>
              <a:t>жолда</a:t>
            </a:r>
            <a:r>
              <a:rPr lang="ru-RU" dirty="0"/>
              <a:t> </a:t>
            </a:r>
            <a:r>
              <a:rPr lang="ru-RU" dirty="0" err="1"/>
              <a:t>бізге</a:t>
            </a:r>
            <a:r>
              <a:rPr lang="ru-RU" dirty="0"/>
              <a:t> </a:t>
            </a:r>
            <a:r>
              <a:rPr lang="ru-RU" dirty="0" err="1"/>
              <a:t>ешқандай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 </a:t>
            </a:r>
            <a:r>
              <a:rPr lang="ru-RU" dirty="0" err="1"/>
              <a:t>келтірілмегенін</a:t>
            </a:r>
            <a:r>
              <a:rPr lang="ru-RU" dirty="0"/>
              <a:t> </a:t>
            </a:r>
            <a:r>
              <a:rPr lang="ru-RU" dirty="0" err="1"/>
              <a:t>ескерген</a:t>
            </a:r>
            <a:r>
              <a:rPr lang="ru-RU" dirty="0"/>
              <a:t> </a:t>
            </a:r>
            <a:r>
              <a:rPr lang="ru-RU" dirty="0" err="1"/>
              <a:t>жөн</a:t>
            </a:r>
            <a:r>
              <a:rPr lang="ru-RU" dirty="0"/>
              <a:t>. </a:t>
            </a:r>
            <a:r>
              <a:rPr lang="ru-RU" dirty="0" err="1"/>
              <a:t>Бүгінде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жастары</a:t>
            </a:r>
            <a:r>
              <a:rPr lang="ru-RU" dirty="0"/>
              <a:t> </a:t>
            </a:r>
            <a:r>
              <a:rPr lang="ru-RU" dirty="0" err="1"/>
              <a:t>әлемнің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елінен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аламын</a:t>
            </a:r>
            <a:r>
              <a:rPr lang="ru-RU" dirty="0"/>
              <a:t> </a:t>
            </a:r>
            <a:r>
              <a:rPr lang="ru-RU" dirty="0" err="1"/>
              <a:t>десе</a:t>
            </a:r>
            <a:r>
              <a:rPr lang="ru-RU" dirty="0"/>
              <a:t> де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еркі</a:t>
            </a:r>
            <a:r>
              <a:rPr lang="ru-RU" dirty="0"/>
              <a:t>. Тек </a:t>
            </a:r>
            <a:r>
              <a:rPr lang="ru-RU" dirty="0" err="1"/>
              <a:t>жиған</a:t>
            </a:r>
            <a:r>
              <a:rPr lang="ru-RU" dirty="0"/>
              <a:t> </a:t>
            </a:r>
            <a:r>
              <a:rPr lang="ru-RU" dirty="0" err="1"/>
              <a:t>білімі</a:t>
            </a:r>
            <a:r>
              <a:rPr lang="ru-RU" dirty="0"/>
              <a:t> мен </a:t>
            </a:r>
            <a:r>
              <a:rPr lang="ru-RU" dirty="0" err="1"/>
              <a:t>талабы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</a:t>
            </a:r>
            <a:r>
              <a:rPr lang="ru-RU" dirty="0" err="1"/>
              <a:t>болғаны</a:t>
            </a:r>
            <a:r>
              <a:rPr lang="ru-RU" dirty="0"/>
              <a:t>.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ел </a:t>
            </a:r>
            <a:r>
              <a:rPr lang="ru-RU" dirty="0" err="1"/>
              <a:t>болашағы</a:t>
            </a:r>
            <a:r>
              <a:rPr lang="ru-RU" dirty="0"/>
              <a:t> </a:t>
            </a:r>
            <a:r>
              <a:rPr lang="ru-RU" dirty="0" err="1"/>
              <a:t>жалынды</a:t>
            </a:r>
            <a:r>
              <a:rPr lang="ru-RU" dirty="0"/>
              <a:t> </a:t>
            </a:r>
            <a:r>
              <a:rPr lang="ru-RU" dirty="0" err="1"/>
              <a:t>жастардың</a:t>
            </a:r>
            <a:r>
              <a:rPr lang="ru-RU" dirty="0"/>
              <a:t> </a:t>
            </a:r>
            <a:r>
              <a:rPr lang="ru-RU" dirty="0" err="1"/>
              <a:t>қолында</a:t>
            </a:r>
            <a:r>
              <a:rPr lang="ru-RU" dirty="0"/>
              <a:t> </a:t>
            </a:r>
            <a:r>
              <a:rPr lang="ru-RU" dirty="0" err="1"/>
              <a:t>екенін</a:t>
            </a:r>
            <a:r>
              <a:rPr lang="ru-RU" dirty="0"/>
              <a:t> </a:t>
            </a:r>
            <a:r>
              <a:rPr lang="ru-RU" dirty="0" err="1"/>
              <a:t>естен</a:t>
            </a:r>
            <a:r>
              <a:rPr lang="ru-RU" dirty="0"/>
              <a:t> </a:t>
            </a:r>
            <a:r>
              <a:rPr lang="ru-RU" dirty="0" err="1"/>
              <a:t>шығармаған</a:t>
            </a:r>
            <a:r>
              <a:rPr lang="ru-RU" dirty="0"/>
              <a:t> </a:t>
            </a:r>
            <a:r>
              <a:rPr lang="ru-RU" dirty="0" err="1"/>
              <a:t>жөн</a:t>
            </a:r>
            <a:r>
              <a:rPr lang="ru-RU" dirty="0"/>
              <a:t>. Ал </a:t>
            </a:r>
            <a:r>
              <a:rPr lang="ru-RU" dirty="0" err="1"/>
              <a:t>жас</a:t>
            </a:r>
            <a:r>
              <a:rPr lang="ru-RU" dirty="0"/>
              <a:t> </a:t>
            </a:r>
            <a:r>
              <a:rPr lang="ru-RU" dirty="0" err="1"/>
              <a:t>ұрпақ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кезегінде</a:t>
            </a:r>
            <a:r>
              <a:rPr lang="ru-RU" dirty="0"/>
              <a:t>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білімнен</a:t>
            </a:r>
            <a:r>
              <a:rPr lang="ru-RU" dirty="0"/>
              <a:t> </a:t>
            </a:r>
            <a:r>
              <a:rPr lang="ru-RU" dirty="0" err="1"/>
              <a:t>нәр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dirty="0" err="1"/>
              <a:t>алға</a:t>
            </a:r>
            <a:r>
              <a:rPr lang="ru-RU" dirty="0"/>
              <a:t> </a:t>
            </a:r>
            <a:r>
              <a:rPr lang="ru-RU" dirty="0" err="1"/>
              <a:t>қойған</a:t>
            </a:r>
            <a:r>
              <a:rPr lang="ru-RU" dirty="0"/>
              <a:t> </a:t>
            </a:r>
            <a:r>
              <a:rPr lang="ru-RU" dirty="0" err="1"/>
              <a:t>мақсатына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 </a:t>
            </a:r>
            <a:r>
              <a:rPr lang="ru-RU" dirty="0" err="1"/>
              <a:t>жолында</a:t>
            </a:r>
            <a:r>
              <a:rPr lang="ru-RU" dirty="0"/>
              <a:t> </a:t>
            </a:r>
            <a:r>
              <a:rPr lang="ru-RU" dirty="0" err="1"/>
              <a:t>аянбай</a:t>
            </a:r>
            <a:r>
              <a:rPr lang="ru-RU" dirty="0"/>
              <a:t> тер </a:t>
            </a:r>
            <a:r>
              <a:rPr lang="ru-RU" dirty="0" err="1"/>
              <a:t>төгуі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</a:t>
            </a:r>
          </a:p>
        </p:txBody>
      </p:sp>
      <p:pic>
        <p:nvPicPr>
          <p:cNvPr id="13315" name="Picture 2" descr="https://strategy2050.kz/crealog_new/new_files/media/head/logo_txt_img_k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25" y="836613"/>
            <a:ext cx="4343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79794"/>
            <a:ext cx="4932040" cy="3101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9544" y="4077072"/>
            <a:ext cx="5039103" cy="26376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628800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Казахский язык сохранит свою доминирующую позицию. Большое внимание будет уделяться его дальнейшему развитию. Вместе с тем сегодня английский язык является языком новых технологий, новых производств, новой экономики. В настоящее время 90% информации создается в мире на английском языке. Каждые два года ее объем увеличивается в два раза. Без овладения английским языком Казахстан не достигнет общенационального прогресса.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0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рамках 3-ей модернизации  Послания Президента  народу Казахстана </a:t>
            </a:r>
            <a:r>
              <a:rPr lang="kk-KZ" sz="3200" b="1" dirty="0" smtClean="0"/>
              <a:t>“Мәңгілік  ел”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azakhstanzaman.kz/wp-content/uploads/2014/01/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3950"/>
            <a:ext cx="38163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25538"/>
            <a:ext cx="5400675" cy="5414962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/>
              <a:t>Бұл туралы</a:t>
            </a:r>
            <a:r>
              <a:rPr lang="ru-RU" dirty="0"/>
              <a:t> ел </a:t>
            </a:r>
            <a:r>
              <a:rPr lang="ru-RU" dirty="0" err="1"/>
              <a:t>Президенті</a:t>
            </a:r>
            <a:r>
              <a:rPr lang="ru-RU" dirty="0"/>
              <a:t> </a:t>
            </a:r>
            <a:r>
              <a:rPr lang="ru-RU" dirty="0" err="1" smtClean="0"/>
              <a:t>Н.Ә.Назарбаев</a:t>
            </a:r>
            <a:r>
              <a:rPr lang="ru-RU" dirty="0" smtClean="0"/>
              <a:t>: </a:t>
            </a:r>
            <a:r>
              <a:rPr lang="ru-RU" dirty="0"/>
              <a:t>«</a:t>
            </a:r>
            <a:r>
              <a:rPr lang="ru-RU" dirty="0" err="1"/>
              <a:t>Біз</a:t>
            </a:r>
            <a:r>
              <a:rPr lang="ru-RU" dirty="0"/>
              <a:t> </a:t>
            </a:r>
            <a:r>
              <a:rPr lang="ru-RU" dirty="0" err="1"/>
              <a:t>үшін ортақ тағдыр </a:t>
            </a:r>
            <a:r>
              <a:rPr lang="ru-RU" dirty="0"/>
              <a:t>– </a:t>
            </a:r>
            <a:r>
              <a:rPr lang="ru-RU" dirty="0" err="1"/>
              <a:t>бұл біздің Мәңгілік </a:t>
            </a:r>
            <a:r>
              <a:rPr lang="ru-RU" dirty="0"/>
              <a:t>Ел, </a:t>
            </a:r>
            <a:r>
              <a:rPr lang="ru-RU" dirty="0" err="1"/>
              <a:t>лайықты әрі ұлы Қазақстан!</a:t>
            </a:r>
            <a:r>
              <a:rPr lang="ru-RU" dirty="0"/>
              <a:t> </a:t>
            </a:r>
            <a:r>
              <a:rPr lang="ru-RU" dirty="0" err="1"/>
              <a:t>Мәңгілік</a:t>
            </a:r>
            <a:r>
              <a:rPr lang="ru-RU" dirty="0"/>
              <a:t> Ел – </a:t>
            </a:r>
            <a:r>
              <a:rPr lang="ru-RU" dirty="0" err="1"/>
              <a:t>жалпықазақстандық</a:t>
            </a:r>
            <a:r>
              <a:rPr lang="ru-RU" dirty="0"/>
              <a:t> </a:t>
            </a:r>
            <a:r>
              <a:rPr lang="ru-RU" dirty="0" err="1"/>
              <a:t>ортақ</a:t>
            </a:r>
            <a:r>
              <a:rPr lang="ru-RU" dirty="0"/>
              <a:t> </a:t>
            </a:r>
            <a:r>
              <a:rPr lang="ru-RU" dirty="0" err="1"/>
              <a:t>шаңырағымыздың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идеясы</a:t>
            </a:r>
            <a:r>
              <a:rPr lang="ru-RU" dirty="0"/>
              <a:t>. </a:t>
            </a:r>
            <a:r>
              <a:rPr lang="ru-RU" dirty="0" err="1"/>
              <a:t>Бабаларымыздың</a:t>
            </a:r>
            <a:r>
              <a:rPr lang="ru-RU" dirty="0"/>
              <a:t> </a:t>
            </a:r>
            <a:r>
              <a:rPr lang="ru-RU" dirty="0" err="1"/>
              <a:t>арманы</a:t>
            </a:r>
            <a:r>
              <a:rPr lang="ru-RU" dirty="0"/>
              <a:t>», –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қанатты</a:t>
            </a:r>
            <a:r>
              <a:rPr lang="ru-RU" dirty="0"/>
              <a:t> </a:t>
            </a:r>
            <a:r>
              <a:rPr lang="ru-RU" dirty="0" err="1"/>
              <a:t>сөзі</a:t>
            </a:r>
            <a:r>
              <a:rPr lang="ru-RU" dirty="0"/>
              <a:t> </a:t>
            </a:r>
            <a:r>
              <a:rPr lang="ru-RU" dirty="0" err="1"/>
              <a:t>күллі</a:t>
            </a:r>
            <a:r>
              <a:rPr lang="ru-RU" dirty="0"/>
              <a:t> </a:t>
            </a:r>
            <a:r>
              <a:rPr lang="ru-RU" dirty="0" err="1"/>
              <a:t>түркі</a:t>
            </a:r>
            <a:r>
              <a:rPr lang="ru-RU" dirty="0"/>
              <a:t> </a:t>
            </a:r>
            <a:r>
              <a:rPr lang="ru-RU" dirty="0" err="1"/>
              <a:t>халықтарын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серпілтіп</a:t>
            </a:r>
            <a:r>
              <a:rPr lang="ru-RU" dirty="0"/>
              <a:t>, </a:t>
            </a:r>
            <a:r>
              <a:rPr lang="ru-RU" dirty="0" err="1"/>
              <a:t>ертеңге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сенім</a:t>
            </a:r>
            <a:r>
              <a:rPr lang="ru-RU" dirty="0"/>
              <a:t> </a:t>
            </a:r>
            <a:r>
              <a:rPr lang="ru-RU" dirty="0" err="1"/>
              <a:t>ұялатқаны</a:t>
            </a:r>
            <a:r>
              <a:rPr lang="ru-RU" dirty="0"/>
              <a:t> </a:t>
            </a:r>
            <a:r>
              <a:rPr lang="ru-RU" dirty="0" err="1"/>
              <a:t>жасырын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 </a:t>
            </a:r>
            <a:r>
              <a:rPr lang="ru-RU" dirty="0" err="1"/>
              <a:t>Елбасы</a:t>
            </a:r>
            <a:r>
              <a:rPr lang="ru-RU" dirty="0"/>
              <a:t> </a:t>
            </a:r>
            <a:r>
              <a:rPr lang="ru-RU" dirty="0" err="1"/>
              <a:t>және бір</a:t>
            </a:r>
            <a:r>
              <a:rPr lang="ru-RU" dirty="0"/>
              <a:t> </a:t>
            </a:r>
            <a:r>
              <a:rPr lang="ru-RU" dirty="0" err="1"/>
              <a:t>сөзінде: «Мәңгілік </a:t>
            </a:r>
            <a:r>
              <a:rPr lang="ru-RU" dirty="0"/>
              <a:t>Ел – </a:t>
            </a:r>
            <a:r>
              <a:rPr lang="ru-RU" dirty="0" err="1"/>
              <a:t>ата-бабаларымыздың </a:t>
            </a:r>
            <a:r>
              <a:rPr lang="ru-RU" dirty="0"/>
              <a:t>сан </a:t>
            </a:r>
            <a:r>
              <a:rPr lang="ru-RU" dirty="0" err="1"/>
              <a:t>мың жылдан</a:t>
            </a:r>
            <a:r>
              <a:rPr lang="ru-RU" dirty="0"/>
              <a:t> </a:t>
            </a:r>
            <a:r>
              <a:rPr lang="ru-RU" dirty="0" err="1"/>
              <a:t>бергі</a:t>
            </a:r>
            <a:r>
              <a:rPr lang="ru-RU" dirty="0"/>
              <a:t> </a:t>
            </a:r>
            <a:r>
              <a:rPr lang="ru-RU" dirty="0" err="1"/>
              <a:t>асыл</a:t>
            </a:r>
            <a:r>
              <a:rPr lang="ru-RU" dirty="0"/>
              <a:t> </a:t>
            </a:r>
            <a:r>
              <a:rPr lang="ru-RU" dirty="0" err="1"/>
              <a:t>арманы</a:t>
            </a:r>
            <a:r>
              <a:rPr lang="ru-RU" dirty="0" smtClean="0"/>
              <a:t>...»</a:t>
            </a:r>
            <a:endParaRPr lang="ru-RU" dirty="0"/>
          </a:p>
        </p:txBody>
      </p:sp>
      <p:pic>
        <p:nvPicPr>
          <p:cNvPr id="7172" name="Picture 4" descr="http://nurotan.kz/sites/default/files/styles/content/public/nurotan-news-1391932113_0.png?itok=6hAekH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652963"/>
            <a:ext cx="32353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693</Words>
  <Application>Microsoft Office PowerPoint</Application>
  <PresentationFormat>Экран 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Городская</vt:lpstr>
      <vt:lpstr>Мәңгілік ел –  Наурыз мейрамы-2017</vt:lpstr>
      <vt:lpstr>Слайд 2</vt:lpstr>
      <vt:lpstr>Слайд 3</vt:lpstr>
      <vt:lpstr>    Стратегия « Казахстан  - 2050»</vt:lpstr>
      <vt:lpstr>       Мәңгілік ел</vt:lpstr>
      <vt:lpstr>Слайд 6</vt:lpstr>
      <vt:lpstr>Слайд 7</vt:lpstr>
      <vt:lpstr>Слайд 8</vt:lpstr>
      <vt:lpstr>Слайд 9</vt:lpstr>
      <vt:lpstr>Слайд 10</vt:lpstr>
      <vt:lpstr>Наурыз Мейрамы!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 древнему летоисчислению этот день обычно совпадал с 22 марта-днем весеннего равноденствия. Поэтому казахи назвали месяц март-Наурыз. Считалось, что в этот день происходит обновление в природе, гремит первый весенний гром, набухают почки на деревьях, буйно прорастает зелень.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Мәңгілік ел –  тарих толқынында</dc:title>
  <dc:creator>Pro-gramm</dc:creator>
  <cp:lastModifiedBy>Asus</cp:lastModifiedBy>
  <cp:revision>43</cp:revision>
  <dcterms:created xsi:type="dcterms:W3CDTF">2016-02-06T07:50:08Z</dcterms:created>
  <dcterms:modified xsi:type="dcterms:W3CDTF">2017-04-07T04:15:09Z</dcterms:modified>
</cp:coreProperties>
</file>